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F3C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4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VIBE CODING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Product Designers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2926080"/>
            <a:ext cx="13716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2004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Hands-On Workshop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Minutes  •  From Design to Deployed Prototype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Collaborating with Engineers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365760" y="1463040"/>
            <a:ext cx="20116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463040"/>
            <a:ext cx="201168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02920" y="21031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in Lovable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46888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prototype with AI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377440" y="2011680"/>
            <a:ext cx="228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B7280"/>
                </a:solidFill>
              </a:rPr>
              <a:t>→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2606040" y="1463040"/>
            <a:ext cx="20116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606040" y="1463040"/>
            <a:ext cx="2011680" cy="54864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743200" y="21031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Connect GitHub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43200" y="246888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repo creation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17720" y="2011680"/>
            <a:ext cx="228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B7280"/>
                </a:solidFill>
              </a:rPr>
              <a:t>→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4846320" y="1463040"/>
            <a:ext cx="20116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846320" y="1463040"/>
            <a:ext cx="201168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6A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983480" y="21031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Engineer Continues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83480" y="246888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backend, APIs, logic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58000" y="2011680"/>
            <a:ext cx="228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B7280"/>
                </a:solidFill>
              </a:rPr>
              <a:t>→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7086600" y="1463040"/>
            <a:ext cx="20116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086600" y="1463040"/>
            <a:ext cx="2011680" cy="54864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24" name="Text 22"/>
          <p:cNvSpPr/>
          <p:nvPr/>
        </p:nvSpPr>
        <p:spPr>
          <a:xfrm>
            <a:off x="717804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7223760" y="21031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Ship Together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223760" y="246888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Designer + dev = shipped product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3749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40080" y="3840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40080" y="41148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Vibe coding doesn't replace engineers — it gives designers a shared language and working prototype to start from. Engineers love receiving real code instead of static mockups.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AI Design Tools Landscape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4114800" cy="1005840"/>
          </a:xfrm>
          <a:prstGeom prst="rect">
            <a:avLst/>
          </a:prstGeom>
          <a:solidFill>
            <a:srgbClr val="F96167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13716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Lovable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743200" y="13716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D4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Builder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7373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D4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→ deployed app with AI. Best for complete prototypes.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1280160"/>
            <a:ext cx="4114800" cy="100584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13716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Figma AI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086600" y="13716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Tool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937760" y="17373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features within Figma. Great for existing design workflows.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468880"/>
            <a:ext cx="4114800" cy="100584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94360" y="2560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v0 by Vercel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743200" y="25603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Gen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94360" y="29260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individual UI components from prompts.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2468880"/>
            <a:ext cx="4114800" cy="100584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37760" y="2560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Cursor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086600" y="25603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Editor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937760" y="29260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code editor. Requires coding knowledge.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657600"/>
            <a:ext cx="4114800" cy="100584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94360" y="37490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Bolt / Replit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2743200" y="37490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Builders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94360" y="41148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app builders with varying levels of design control.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00600" y="3657600"/>
            <a:ext cx="4114800" cy="100584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937760" y="37490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ChatGPT / Claude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7086600" y="37490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AI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937760" y="41148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generation via chat. No live preview or deploy.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F3C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Career Edge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for your portfolio &amp; career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68580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54864" cy="6858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6002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Stand Out in Applications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90195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hiring managers a live deployed project, not just a PDF case study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377440"/>
            <a:ext cx="7680960" cy="68580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377440"/>
            <a:ext cx="54864" cy="6858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4231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'Full-Stack Designer'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05840" y="272491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increasingly want designers who can ship — vibe coding makes that accessible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200400"/>
            <a:ext cx="7680960" cy="68580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200400"/>
            <a:ext cx="54864" cy="6858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3246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 User Testing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05840" y="3547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real prototype in an afternoon, test with users the same week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023360"/>
            <a:ext cx="7680960" cy="68580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4023360"/>
            <a:ext cx="54864" cy="6858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40690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Speak Engineering's Language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05840" y="437083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code structure helps you collaborate and communicate better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Resources &amp; Next Steps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5029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29844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lovable.dev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840480" y="1298448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 free and start building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19202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1920240"/>
            <a:ext cx="54864" cy="5029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93852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docs.lovable.dev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840480" y="1938528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documentation and guides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5603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2560320"/>
            <a:ext cx="54864" cy="5029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57860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prompt.lovable.app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840480" y="2578608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 prompt library for inspiration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2004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31520" y="3200400"/>
            <a:ext cx="54864" cy="5029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8" name="Text 16"/>
          <p:cNvSpPr/>
          <p:nvPr/>
        </p:nvSpPr>
        <p:spPr>
          <a:xfrm>
            <a:off x="1005840" y="321868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Lovable YouTube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840480" y="3218688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tutorials and walkthroughs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38404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31520" y="3840480"/>
            <a:ext cx="54864" cy="5029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840" y="385876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Student Pack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840480" y="3858768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developer tools for students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F3C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Go Vibe.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731520" y="2560320"/>
            <a:ext cx="13716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8346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designs deserve to be more than mockups.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Let's chat.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Journey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37160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371600"/>
            <a:ext cx="54864" cy="59436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4173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0–10 min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141732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Vibe Coding?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41732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paradigm shift from code-first to intent-first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54864" cy="59436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488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10–20 min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286000" y="21488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Designers Should Care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0" y="21488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mockups to real, testable prototypes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83464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31520" y="2834640"/>
            <a:ext cx="54864" cy="59436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288036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20–45 min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286000" y="2880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Hands-On: Build with Lovable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029200" y="28803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+ your turn to build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56616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1520" y="3566160"/>
            <a:ext cx="54864" cy="59436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1" name="Text 19"/>
          <p:cNvSpPr/>
          <p:nvPr/>
        </p:nvSpPr>
        <p:spPr>
          <a:xfrm>
            <a:off x="1005840" y="361188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45–55 min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286000" y="36118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Collaborate with Engineers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0" y="36118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GitHub, handoffs, and working together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31520" y="429768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31520" y="4297680"/>
            <a:ext cx="54864" cy="59436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6" name="Text 24"/>
          <p:cNvSpPr/>
          <p:nvPr/>
        </p:nvSpPr>
        <p:spPr>
          <a:xfrm>
            <a:off x="1005840" y="434340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55–60 min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286000" y="43434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Q&amp;A + Next Steps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029200" y="434340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and where to go from here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3200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Vibe Coding?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246888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65176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just see stuff, say stuff, run stuff, and vibe."</a:t>
            </a:r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8B9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Andrej Karpathy, Feb 2025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0" y="548640"/>
            <a:ext cx="4114800" cy="86868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709160" y="685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303520" y="62179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Intent-First Development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303520" y="960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you want in natural language — AI writes the code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645920"/>
            <a:ext cx="4114800" cy="86868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09160" y="1783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303520" y="17190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Conversational Iteration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03520" y="20574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by talking to the AI, not editing syntax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0" y="2743200"/>
            <a:ext cx="4114800" cy="86868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70916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303520" y="281635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Visual Feedback Loop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303520" y="3154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changes instantly in a live preview as you prompt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0" y="3840480"/>
            <a:ext cx="4114800" cy="868680"/>
          </a:xfrm>
          <a:prstGeom prst="rect">
            <a:avLst/>
          </a:prstGeom>
          <a:solidFill>
            <a:srgbClr val="FAF8F6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709160" y="3977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303520" y="391363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Coding Required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03520" y="42519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design thinking, not programming languages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Designers Should Care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37160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554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10x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914400" y="2468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 Prototyping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737360" y="2971800"/>
            <a:ext cx="548640" cy="27432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310896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from idea to interactive prototype in minutes, not weeks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137160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520440" y="1554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3703320" y="2468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Interactions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26280" y="2971800"/>
            <a:ext cx="548640" cy="27432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13" name="Text 11"/>
          <p:cNvSpPr/>
          <p:nvPr/>
        </p:nvSpPr>
        <p:spPr>
          <a:xfrm>
            <a:off x="3703320" y="310896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with actual UI components, not clickable mockups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9360" y="137160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09360" y="1554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4800" dirty="0"/>
          </a:p>
        </p:txBody>
      </p:sp>
      <p:sp>
        <p:nvSpPr>
          <p:cNvPr id="16" name="Text 14"/>
          <p:cNvSpPr/>
          <p:nvPr/>
        </p:nvSpPr>
        <p:spPr>
          <a:xfrm>
            <a:off x="6492240" y="2468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Lines of Code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7315200" y="2971800"/>
            <a:ext cx="548640" cy="27432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18" name="Text 16"/>
          <p:cNvSpPr/>
          <p:nvPr/>
        </p:nvSpPr>
        <p:spPr>
          <a:xfrm>
            <a:off x="6492240" y="310896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describe the design intent — AI handles implementation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Old Way vs. The Vibe Way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E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40080" y="12344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Traditional Workflow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828800"/>
            <a:ext cx="33832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in Figma (days)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specs &amp; hand off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 for dev sprint (weeks)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→ feedback loop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until shipped (months)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2344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A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Vibe Coding Workflow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937760" y="1828800"/>
            <a:ext cx="33832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vision (minutes)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generates real code instantly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live preview, iterate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&amp; share a link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with real users TODAY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F3C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Lovable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AI-powered design-to-code companion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82880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82880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 Language Input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3317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UI in plain English — Lovable builds it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182880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182880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347472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Preview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74720" y="23317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your app come to life as you iterate on your prompt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182880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17920" y="182880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5" name="Text 13"/>
          <p:cNvSpPr/>
          <p:nvPr/>
        </p:nvSpPr>
        <p:spPr>
          <a:xfrm>
            <a:off x="635508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React Code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55080" y="23317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Production-quality code, not just a prototype mockup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24612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24612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9" name="Text 17"/>
          <p:cNvSpPr/>
          <p:nvPr/>
        </p:nvSpPr>
        <p:spPr>
          <a:xfrm>
            <a:off x="594360" y="3383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One-Click Deploy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94360" y="37490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your app instantly and share a live URL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337560" y="324612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337560" y="324612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3" name="Text 21"/>
          <p:cNvSpPr/>
          <p:nvPr/>
        </p:nvSpPr>
        <p:spPr>
          <a:xfrm>
            <a:off x="3474720" y="3383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Sync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474720" y="37490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code to GitHub for engineers to continue building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217920" y="3246120"/>
            <a:ext cx="2651760" cy="1188720"/>
          </a:xfrm>
          <a:prstGeom prst="rect">
            <a:avLst/>
          </a:prstGeom>
          <a:solidFill>
            <a:srgbClr val="3A4A8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7920" y="3246120"/>
            <a:ext cx="265176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7" name="Text 25"/>
          <p:cNvSpPr/>
          <p:nvPr/>
        </p:nvSpPr>
        <p:spPr>
          <a:xfrm>
            <a:off x="6355080" y="3383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Lovable Cloud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37490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E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Database, auth, storage — full-stack without DevOps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Art of Prompting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design vocabulary is your superpower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3931920" cy="1463040"/>
          </a:xfrm>
          <a:prstGeom prst="rect">
            <a:avLst/>
          </a:prstGeom>
          <a:solidFill>
            <a:srgbClr val="FE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5544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Prompt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"Make me a landing page"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result, no personality, requires many rounds of iteration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463040"/>
            <a:ext cx="3931920" cy="146304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15544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Design-Rich Prompt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37760" y="18745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"Create a split-screen hero with a large product image on the right, headline left-aligned in serif font, warm earth tones, lots of whitespace"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37760" y="24688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design-informed, gets close on first try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200400"/>
            <a:ext cx="8229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0080" y="3291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 Tips for Design Students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22960" y="3611880"/>
            <a:ext cx="7498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design language: layout, typography, spacing, hierarchy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real sites: 'Apple-style minimal' or 'Notion-like sidebar'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interactions: hover states, transitions, responsive behavior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in small steps: change one thing per prompt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61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spc="3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HANDS-ON TIME</a:t>
            </a:r>
            <a:endParaRPr lang="en-US" sz="5200" dirty="0"/>
          </a:p>
        </p:txBody>
      </p:sp>
      <p:sp>
        <p:nvSpPr>
          <p:cNvPr id="3" name="Shape 1"/>
          <p:cNvSpPr/>
          <p:nvPr/>
        </p:nvSpPr>
        <p:spPr>
          <a:xfrm>
            <a:off x="731520" y="2103120"/>
            <a:ext cx="1828800" cy="4572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377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2F3C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Something Together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76809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3154680"/>
            <a:ext cx="7132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2F3C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Challenge: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personal portfolio page or redesign a campus app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lovable.dev and sign in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a detailed prompt describing your design vision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Demo Walkthrough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9144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2588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463040" y="1371600"/>
            <a:ext cx="27432" cy="457200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6" name="Text 4"/>
          <p:cNvSpPr/>
          <p:nvPr/>
        </p:nvSpPr>
        <p:spPr>
          <a:xfrm>
            <a:off x="1737360" y="1280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 a new project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737360" y="1627632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fresh on lovable.dev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0574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463040" y="2103120"/>
            <a:ext cx="27432" cy="457200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10" name="Text 8"/>
          <p:cNvSpPr/>
          <p:nvPr/>
        </p:nvSpPr>
        <p:spPr>
          <a:xfrm>
            <a:off x="1737360" y="2011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Write your first prompt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737360" y="2359152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a portfolio hero section with your name, tagline, and a warm color palette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2788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1463040" y="2834640"/>
            <a:ext cx="27432" cy="457200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14" name="Text 12"/>
          <p:cNvSpPr/>
          <p:nvPr/>
        </p:nvSpPr>
        <p:spPr>
          <a:xfrm>
            <a:off x="1737360" y="2743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Iterate visually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737360" y="3090672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Lovable to adjust typography, spacing, add a projects grid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352044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463040" y="3566160"/>
            <a:ext cx="27432" cy="457200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18" name="Text 16"/>
          <p:cNvSpPr/>
          <p:nvPr/>
        </p:nvSpPr>
        <p:spPr>
          <a:xfrm>
            <a:off x="1737360" y="3474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 interactivity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737360" y="3822192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hover effects, smooth scrolling, mobile responsiveness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31520" y="425196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1463040" y="4297680"/>
            <a:ext cx="27432" cy="457200"/>
          </a:xfrm>
          <a:prstGeom prst="rect">
            <a:avLst/>
          </a:prstGeom>
          <a:solidFill>
            <a:srgbClr val="F9E795"/>
          </a:solidFill>
          <a:ln/>
        </p:spPr>
      </p:sp>
      <p:sp>
        <p:nvSpPr>
          <p:cNvPr id="22" name="Text 20"/>
          <p:cNvSpPr/>
          <p:nvPr/>
        </p:nvSpPr>
        <p:spPr>
          <a:xfrm>
            <a:off x="1737360" y="4206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3C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 &amp; share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737360" y="4553712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with one click — get a live URL to share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Vibe Coding for Product Designers</dc:title>
  <dc:subject>PptxGenJS Presentation</dc:subject>
  <dc:creator>Vibe Code Mentor</dc:creator>
  <cp:lastModifiedBy>Vibe Code Mentor</cp:lastModifiedBy>
  <cp:revision>1</cp:revision>
  <dcterms:created xsi:type="dcterms:W3CDTF">2026-04-08T01:04:31Z</dcterms:created>
  <dcterms:modified xsi:type="dcterms:W3CDTF">2026-04-08T01:04:31Z</dcterms:modified>
</cp:coreProperties>
</file>